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5715000" cy="38862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5328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35328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35328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35328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35328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35328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35328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35328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35328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353289" latinLnBrk="0">
      <a:defRPr sz="400">
        <a:latin typeface="+mn-lt"/>
        <a:ea typeface="+mn-ea"/>
        <a:cs typeface="+mn-cs"/>
        <a:sym typeface="Calibri"/>
      </a:defRPr>
    </a:lvl1pPr>
    <a:lvl2pPr indent="228600" defTabSz="353289" latinLnBrk="0">
      <a:defRPr sz="400">
        <a:latin typeface="+mn-lt"/>
        <a:ea typeface="+mn-ea"/>
        <a:cs typeface="+mn-cs"/>
        <a:sym typeface="Calibri"/>
      </a:defRPr>
    </a:lvl2pPr>
    <a:lvl3pPr indent="457200" defTabSz="353289" latinLnBrk="0">
      <a:defRPr sz="400">
        <a:latin typeface="+mn-lt"/>
        <a:ea typeface="+mn-ea"/>
        <a:cs typeface="+mn-cs"/>
        <a:sym typeface="Calibri"/>
      </a:defRPr>
    </a:lvl3pPr>
    <a:lvl4pPr indent="685800" defTabSz="353289" latinLnBrk="0">
      <a:defRPr sz="400">
        <a:latin typeface="+mn-lt"/>
        <a:ea typeface="+mn-ea"/>
        <a:cs typeface="+mn-cs"/>
        <a:sym typeface="Calibri"/>
      </a:defRPr>
    </a:lvl4pPr>
    <a:lvl5pPr indent="914400" defTabSz="353289" latinLnBrk="0">
      <a:defRPr sz="400">
        <a:latin typeface="+mn-lt"/>
        <a:ea typeface="+mn-ea"/>
        <a:cs typeface="+mn-cs"/>
        <a:sym typeface="Calibri"/>
      </a:defRPr>
    </a:lvl5pPr>
    <a:lvl6pPr indent="1143000" defTabSz="353289" latinLnBrk="0">
      <a:defRPr sz="400">
        <a:latin typeface="+mn-lt"/>
        <a:ea typeface="+mn-ea"/>
        <a:cs typeface="+mn-cs"/>
        <a:sym typeface="Calibri"/>
      </a:defRPr>
    </a:lvl6pPr>
    <a:lvl7pPr indent="1371600" defTabSz="353289" latinLnBrk="0">
      <a:defRPr sz="400">
        <a:latin typeface="+mn-lt"/>
        <a:ea typeface="+mn-ea"/>
        <a:cs typeface="+mn-cs"/>
        <a:sym typeface="Calibri"/>
      </a:defRPr>
    </a:lvl7pPr>
    <a:lvl8pPr indent="1600200" defTabSz="353289" latinLnBrk="0">
      <a:defRPr sz="400">
        <a:latin typeface="+mn-lt"/>
        <a:ea typeface="+mn-ea"/>
        <a:cs typeface="+mn-cs"/>
        <a:sym typeface="Calibri"/>
      </a:defRPr>
    </a:lvl8pPr>
    <a:lvl9pPr indent="1828800" defTabSz="353289" latinLnBrk="0">
      <a:defRPr sz="4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87341" y="847088"/>
            <a:ext cx="2140320" cy="1134484"/>
          </a:xfrm>
          <a:prstGeom prst="rect">
            <a:avLst/>
          </a:prstGeom>
        </p:spPr>
        <p:txBody>
          <a:bodyPr anchor="b"/>
          <a:lstStyle>
            <a:lvl1pPr algn="ctr">
              <a:defRPr sz="18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913241" y="2025319"/>
            <a:ext cx="1888517" cy="786747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sz="half" idx="1"/>
          </p:nvPr>
        </p:nvSpPr>
        <p:spPr>
          <a:xfrm>
            <a:off x="1771602" y="1181247"/>
            <a:ext cx="2171795" cy="2067563"/>
          </a:xfrm>
          <a:prstGeom prst="rect">
            <a:avLst/>
          </a:prstGeom>
        </p:spPr>
        <p:txBody>
          <a:bodyPr/>
          <a:lstStyle>
            <a:lvl1pPr marL="59136" indent="-59136" algn="l">
              <a:buSzPct val="100000"/>
              <a:buFont typeface="Arial"/>
              <a:buChar char="•"/>
            </a:lvl1pPr>
            <a:lvl2pPr marL="456627" indent="-68008" algn="l">
              <a:buSzPct val="100000"/>
              <a:buFont typeface="Arial"/>
              <a:buChar char="•"/>
            </a:lvl2pPr>
            <a:lvl3pPr marL="857250" indent="-80008" algn="l">
              <a:buSzPct val="100000"/>
              <a:buFont typeface="Arial"/>
              <a:buChar char="•"/>
            </a:lvl3pPr>
            <a:lvl4pPr marL="1256538" indent="-90677" algn="l">
              <a:buSzPct val="100000"/>
              <a:buFont typeface="Arial"/>
              <a:buChar char="•"/>
            </a:lvl4pPr>
            <a:lvl5pPr marL="1645157" indent="-90677" algn="l">
              <a:buSzPct val="100000"/>
              <a:buFont typeface="Arial"/>
              <a:buChar char="•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1770291" y="1126183"/>
            <a:ext cx="2171795" cy="1355495"/>
          </a:xfrm>
          <a:prstGeom prst="rect">
            <a:avLst/>
          </a:prstGeom>
        </p:spPr>
        <p:txBody>
          <a:bodyPr anchor="b"/>
          <a:lstStyle>
            <a:lvl1pPr>
              <a:defRPr sz="18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1770291" y="2494500"/>
            <a:ext cx="2171795" cy="712824"/>
          </a:xfrm>
          <a:prstGeom prst="rect">
            <a:avLst/>
          </a:prstGeom>
        </p:spPr>
        <p:txBody>
          <a:bodyPr/>
          <a:lstStyle>
            <a:lvl1pPr algn="l"/>
            <a:lvl2pPr algn="l"/>
            <a:lvl3pPr algn="l"/>
            <a:lvl4pPr algn="l"/>
            <a:lvl5pPr algn="l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quarter" idx="1"/>
          </p:nvPr>
        </p:nvSpPr>
        <p:spPr>
          <a:xfrm>
            <a:off x="1771602" y="1181247"/>
            <a:ext cx="1070161" cy="2067563"/>
          </a:xfrm>
          <a:prstGeom prst="rect">
            <a:avLst/>
          </a:prstGeom>
        </p:spPr>
        <p:txBody>
          <a:bodyPr/>
          <a:lstStyle>
            <a:lvl1pPr marL="59136" indent="-59136" algn="l">
              <a:buSzPct val="100000"/>
              <a:buFont typeface="Arial"/>
              <a:buChar char="•"/>
            </a:lvl1pPr>
            <a:lvl2pPr marL="456627" indent="-68008" algn="l">
              <a:buSzPct val="100000"/>
              <a:buFont typeface="Arial"/>
              <a:buChar char="•"/>
            </a:lvl2pPr>
            <a:lvl3pPr marL="857250" indent="-80008" algn="l">
              <a:buSzPct val="100000"/>
              <a:buFont typeface="Arial"/>
              <a:buChar char="•"/>
            </a:lvl3pPr>
            <a:lvl4pPr marL="1256538" indent="-90677" algn="l">
              <a:buSzPct val="100000"/>
              <a:buFont typeface="Arial"/>
              <a:buChar char="•"/>
            </a:lvl4pPr>
            <a:lvl5pPr marL="1645157" indent="-90677" algn="l">
              <a:buSzPct val="100000"/>
              <a:buFont typeface="Arial"/>
              <a:buChar char="•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1771930" y="487284"/>
            <a:ext cx="2171795" cy="62985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1771930" y="1112606"/>
            <a:ext cx="1065243" cy="391488"/>
          </a:xfrm>
          <a:prstGeom prst="rect">
            <a:avLst/>
          </a:prstGeom>
        </p:spPr>
        <p:txBody>
          <a:bodyPr anchor="b"/>
          <a:lstStyle>
            <a:lvl1pPr algn="l">
              <a:defRPr b="1"/>
            </a:lvl1pPr>
            <a:lvl2pPr algn="l">
              <a:defRPr b="1"/>
            </a:lvl2pPr>
            <a:lvl3pPr algn="l">
              <a:defRPr b="1"/>
            </a:lvl3pPr>
            <a:lvl4pPr algn="l">
              <a:defRPr b="1"/>
            </a:lvl4pPr>
            <a:lvl5pPr algn="l">
              <a:defRPr b="1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2873237" y="1112606"/>
            <a:ext cx="1070489" cy="391488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1771930" y="531032"/>
            <a:ext cx="812131" cy="760347"/>
          </a:xfrm>
          <a:prstGeom prst="rect">
            <a:avLst/>
          </a:prstGeom>
        </p:spPr>
        <p:txBody>
          <a:bodyPr anchor="b"/>
          <a:lstStyle>
            <a:lvl1pPr>
              <a:defRPr sz="9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quarter" idx="1"/>
          </p:nvPr>
        </p:nvSpPr>
        <p:spPr>
          <a:xfrm>
            <a:off x="2668976" y="782972"/>
            <a:ext cx="1274750" cy="2315731"/>
          </a:xfrm>
          <a:prstGeom prst="rect">
            <a:avLst/>
          </a:prstGeom>
        </p:spPr>
        <p:txBody>
          <a:bodyPr/>
          <a:lstStyle>
            <a:lvl1pPr marL="64768" indent="-64768" algn="l">
              <a:buSzPct val="100000"/>
              <a:buFont typeface="Arial"/>
              <a:buChar char="•"/>
              <a:defRPr sz="900"/>
            </a:lvl1pPr>
            <a:lvl2pPr marL="464654" indent="-76033" algn="l">
              <a:buSzPct val="100000"/>
              <a:buFont typeface="Arial"/>
              <a:buChar char="•"/>
              <a:defRPr sz="900"/>
            </a:lvl2pPr>
            <a:lvl3pPr marL="864679" indent="-87438" algn="l">
              <a:buSzPct val="100000"/>
              <a:buFont typeface="Arial"/>
              <a:buChar char="•"/>
              <a:defRPr sz="900"/>
            </a:lvl3pPr>
            <a:lvl4pPr marL="1268728" indent="-102869" algn="l">
              <a:buSzPct val="100000"/>
              <a:buFont typeface="Arial"/>
              <a:buChar char="•"/>
              <a:defRPr sz="900"/>
            </a:lvl4pPr>
            <a:lvl5pPr marL="1657349" indent="-102869" algn="l">
              <a:buSzPct val="100000"/>
              <a:buFont typeface="Arial"/>
              <a:buChar char="•"/>
              <a:defRPr sz="9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1771930" y="1291376"/>
            <a:ext cx="812130" cy="181109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771930" y="531032"/>
            <a:ext cx="812131" cy="760347"/>
          </a:xfrm>
          <a:prstGeom prst="rect">
            <a:avLst/>
          </a:prstGeom>
        </p:spPr>
        <p:txBody>
          <a:bodyPr anchor="b"/>
          <a:lstStyle>
            <a:lvl1pPr>
              <a:defRPr sz="9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quarter" idx="21"/>
          </p:nvPr>
        </p:nvSpPr>
        <p:spPr>
          <a:xfrm>
            <a:off x="2668976" y="782972"/>
            <a:ext cx="1274750" cy="231573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771930" y="1291376"/>
            <a:ext cx="812131" cy="1811099"/>
          </a:xfrm>
          <a:prstGeom prst="rect">
            <a:avLst/>
          </a:prstGeom>
        </p:spPr>
        <p:txBody>
          <a:bodyPr/>
          <a:lstStyle>
            <a:lvl1pPr algn="l">
              <a:defRPr sz="400"/>
            </a:lvl1pPr>
            <a:lvl2pPr algn="l">
              <a:defRPr sz="400"/>
            </a:lvl2pPr>
            <a:lvl3pPr algn="l">
              <a:defRPr sz="400"/>
            </a:lvl3pPr>
            <a:lvl4pPr algn="l">
              <a:defRPr sz="400"/>
            </a:lvl4pPr>
            <a:lvl5pPr algn="l">
              <a:defRPr sz="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771602" y="487284"/>
            <a:ext cx="2171795" cy="62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810" tIns="14810" rIns="14810" bIns="1481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189882" y="1381760"/>
            <a:ext cx="2238376" cy="2504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810" tIns="14810" rIns="14810" bIns="1481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3816397" y="3357292"/>
            <a:ext cx="127001" cy="127001"/>
          </a:xfrm>
          <a:prstGeom prst="rect">
            <a:avLst/>
          </a:prstGeom>
          <a:ln w="12700">
            <a:miter lim="400000"/>
          </a:ln>
        </p:spPr>
        <p:txBody>
          <a:bodyPr wrap="none" lIns="14810" tIns="14810" rIns="14810" bIns="14810" anchor="ctr">
            <a:spAutoFit/>
          </a:bodyPr>
          <a:lstStyle>
            <a:lvl1pPr algn="r">
              <a:defRPr sz="3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30029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30029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30029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30029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30029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30029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30029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30029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30029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0" marR="0" indent="0" algn="ctr" defTabSz="300297" rtl="0" latinLnBrk="0">
        <a:lnSpc>
          <a:spcPct val="9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300297" rtl="0" latinLnBrk="0">
        <a:lnSpc>
          <a:spcPct val="9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300297" rtl="0" latinLnBrk="0">
        <a:lnSpc>
          <a:spcPct val="9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300297" rtl="0" latinLnBrk="0">
        <a:lnSpc>
          <a:spcPct val="9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300297" rtl="0" latinLnBrk="0">
        <a:lnSpc>
          <a:spcPct val="9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033777" marR="0" indent="-90677" algn="ctr" defTabSz="300297" rtl="0" latinLnBrk="0">
        <a:lnSpc>
          <a:spcPct val="9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7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422395" marR="0" indent="-90677" algn="ctr" defTabSz="300297" rtl="0" latinLnBrk="0">
        <a:lnSpc>
          <a:spcPct val="9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7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2811017" marR="0" indent="-90677" algn="ctr" defTabSz="300297" rtl="0" latinLnBrk="0">
        <a:lnSpc>
          <a:spcPct val="9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7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199638" marR="0" indent="-90677" algn="ctr" defTabSz="300297" rtl="0" latinLnBrk="0">
        <a:lnSpc>
          <a:spcPct val="9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7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3532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3532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3532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3532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3532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3532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3532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3532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3532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vu_flame_large.tif" descr="vu_flame_large.tif"/>
          <p:cNvPicPr>
            <a:picLocks noChangeAspect="1"/>
          </p:cNvPicPr>
          <p:nvPr/>
        </p:nvPicPr>
        <p:blipFill>
          <a:blip r:embed="rId3">
            <a:extLst/>
          </a:blip>
          <a:srcRect l="390" t="0" r="390" b="37834"/>
          <a:stretch>
            <a:fillRect/>
          </a:stretch>
        </p:blipFill>
        <p:spPr>
          <a:xfrm>
            <a:off x="3909936" y="2083422"/>
            <a:ext cx="1378641" cy="1483207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extBox 6"/>
          <p:cNvSpPr txBox="1"/>
          <p:nvPr/>
        </p:nvSpPr>
        <p:spPr>
          <a:xfrm>
            <a:off x="546374" y="2346872"/>
            <a:ext cx="2950780" cy="312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100"/>
              </a:lnSpc>
              <a:spcBef>
                <a:spcPts val="200"/>
              </a:spcBef>
              <a:defRPr b="1" cap="all" sz="1100">
                <a:solidFill>
                  <a:srgbClr val="FCD91E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t>Date</a:t>
            </a:r>
            <a:r>
              <a:rPr sz="700"/>
              <a:t>  </a:t>
            </a:r>
            <a:r>
              <a:rPr sz="1000">
                <a:solidFill>
                  <a:srgbClr val="FFFFFF"/>
                </a:solidFill>
              </a:rPr>
              <a:t>|</a:t>
            </a:r>
            <a:r>
              <a:rPr sz="700"/>
              <a:t>  </a:t>
            </a:r>
            <a:r>
              <a:t>tiME</a:t>
            </a:r>
            <a:r>
              <a:rPr sz="700"/>
              <a:t>  </a:t>
            </a:r>
            <a:r>
              <a:rPr sz="1000">
                <a:solidFill>
                  <a:srgbClr val="FFFFFF"/>
                </a:solidFill>
              </a:rPr>
              <a:t>|</a:t>
            </a:r>
            <a:r>
              <a:rPr sz="700"/>
              <a:t>  </a:t>
            </a:r>
            <a:r>
              <a:t>LOCATION</a:t>
            </a:r>
            <a:endParaRPr sz="700"/>
          </a:p>
          <a:p>
            <a:pPr>
              <a:spcBef>
                <a:spcPts val="200"/>
              </a:spcBef>
              <a:defRPr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Event details</a:t>
            </a:r>
          </a:p>
        </p:txBody>
      </p:sp>
      <p:sp>
        <p:nvSpPr>
          <p:cNvPr id="96" name="TextBox 9"/>
          <p:cNvSpPr txBox="1"/>
          <p:nvPr/>
        </p:nvSpPr>
        <p:spPr>
          <a:xfrm>
            <a:off x="1771712" y="1421836"/>
            <a:ext cx="2171576" cy="596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810" tIns="14810" rIns="14810" bIns="14810">
            <a:spAutoFit/>
          </a:bodyPr>
          <a:lstStyle>
            <a:lvl1pPr algn="ctr">
              <a:lnSpc>
                <a:spcPts val="2100"/>
              </a:lnSpc>
              <a:defRPr cap="all" sz="2200">
                <a:solidFill>
                  <a:srgbClr val="FCD91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Your event name here</a:t>
            </a:r>
          </a:p>
        </p:txBody>
      </p:sp>
      <p:sp>
        <p:nvSpPr>
          <p:cNvPr id="97" name="Rectangle"/>
          <p:cNvSpPr/>
          <p:nvPr/>
        </p:nvSpPr>
        <p:spPr>
          <a:xfrm>
            <a:off x="2335297" y="2127992"/>
            <a:ext cx="1044405" cy="54324"/>
          </a:xfrm>
          <a:prstGeom prst="rect">
            <a:avLst/>
          </a:prstGeom>
          <a:solidFill>
            <a:srgbClr val="FFFFFF"/>
          </a:solidFill>
          <a:ln w="3175">
            <a:solidFill>
              <a:schemeClr val="accent5"/>
            </a:solidFill>
            <a:miter/>
          </a:ln>
        </p:spPr>
        <p:txBody>
          <a:bodyPr lIns="14810" tIns="14810" rIns="14810" bIns="1481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4810" tIns="14810" rIns="14810" bIns="14810" numCol="1" spcCol="38100" rtlCol="0" anchor="ctr" upright="0">
        <a:spAutoFit/>
      </a:bodyPr>
      <a:lstStyle>
        <a:defPPr marL="0" marR="0" indent="0" algn="l" defTabSz="35328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4810" tIns="14810" rIns="14810" bIns="14810" numCol="1" spcCol="38100" rtlCol="0" anchor="t" upright="0">
        <a:spAutoFit/>
      </a:bodyPr>
      <a:lstStyle>
        <a:defPPr marL="0" marR="0" indent="0" algn="l" defTabSz="35328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4810" tIns="14810" rIns="14810" bIns="14810" numCol="1" spcCol="38100" rtlCol="0" anchor="ctr" upright="0">
        <a:spAutoFit/>
      </a:bodyPr>
      <a:lstStyle>
        <a:defPPr marL="0" marR="0" indent="0" algn="l" defTabSz="35328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4810" tIns="14810" rIns="14810" bIns="14810" numCol="1" spcCol="38100" rtlCol="0" anchor="t" upright="0">
        <a:spAutoFit/>
      </a:bodyPr>
      <a:lstStyle>
        <a:defPPr marL="0" marR="0" indent="0" algn="l" defTabSz="35328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